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5" r:id="rId11"/>
    <p:sldId id="277" r:id="rId12"/>
    <p:sldId id="278" r:id="rId13"/>
    <p:sldId id="280" r:id="rId14"/>
    <p:sldId id="281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A89D-B8DB-4D4B-9BB6-844D8FF51BE5}" type="datetimeFigureOut">
              <a:rPr lang="ca-ES" smtClean="0"/>
              <a:t>3/10/2016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0FDC-0205-4A4E-BB57-6DC0A070179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9868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A89D-B8DB-4D4B-9BB6-844D8FF51BE5}" type="datetimeFigureOut">
              <a:rPr lang="ca-ES" smtClean="0"/>
              <a:t>3/10/2016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0FDC-0205-4A4E-BB57-6DC0A070179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9527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A89D-B8DB-4D4B-9BB6-844D8FF51BE5}" type="datetimeFigureOut">
              <a:rPr lang="ca-ES" smtClean="0"/>
              <a:t>3/10/2016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0FDC-0205-4A4E-BB57-6DC0A070179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5051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A89D-B8DB-4D4B-9BB6-844D8FF51BE5}" type="datetimeFigureOut">
              <a:rPr lang="ca-ES" smtClean="0"/>
              <a:t>3/10/2016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0FDC-0205-4A4E-BB57-6DC0A070179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9367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A89D-B8DB-4D4B-9BB6-844D8FF51BE5}" type="datetimeFigureOut">
              <a:rPr lang="ca-ES" smtClean="0"/>
              <a:t>3/10/2016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0FDC-0205-4A4E-BB57-6DC0A070179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5432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A89D-B8DB-4D4B-9BB6-844D8FF51BE5}" type="datetimeFigureOut">
              <a:rPr lang="ca-ES" smtClean="0"/>
              <a:t>3/10/2016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0FDC-0205-4A4E-BB57-6DC0A070179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008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A89D-B8DB-4D4B-9BB6-844D8FF51BE5}" type="datetimeFigureOut">
              <a:rPr lang="ca-ES" smtClean="0"/>
              <a:t>3/10/2016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0FDC-0205-4A4E-BB57-6DC0A070179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5019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A89D-B8DB-4D4B-9BB6-844D8FF51BE5}" type="datetimeFigureOut">
              <a:rPr lang="ca-ES" smtClean="0"/>
              <a:t>3/10/2016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0FDC-0205-4A4E-BB57-6DC0A070179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3376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A89D-B8DB-4D4B-9BB6-844D8FF51BE5}" type="datetimeFigureOut">
              <a:rPr lang="ca-ES" smtClean="0"/>
              <a:t>3/10/2016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0FDC-0205-4A4E-BB57-6DC0A070179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357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A89D-B8DB-4D4B-9BB6-844D8FF51BE5}" type="datetimeFigureOut">
              <a:rPr lang="ca-ES" smtClean="0"/>
              <a:t>3/10/2016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0FDC-0205-4A4E-BB57-6DC0A070179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3651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A89D-B8DB-4D4B-9BB6-844D8FF51BE5}" type="datetimeFigureOut">
              <a:rPr lang="ca-ES" smtClean="0"/>
              <a:t>3/10/2016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0FDC-0205-4A4E-BB57-6DC0A070179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0179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8A89D-B8DB-4D4B-9BB6-844D8FF51BE5}" type="datetimeFigureOut">
              <a:rPr lang="ca-ES" smtClean="0"/>
              <a:t>3/10/2016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A0FDC-0205-4A4E-BB57-6DC0A070179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2277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0" y="100583"/>
            <a:ext cx="8721709" cy="654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6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4" y="96332"/>
            <a:ext cx="8963694" cy="67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" y="67324"/>
            <a:ext cx="9684913" cy="727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19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8" y="-16476"/>
            <a:ext cx="8937938" cy="671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19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04" y="38316"/>
            <a:ext cx="9311424" cy="699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10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2" y="31872"/>
            <a:ext cx="8899301" cy="66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84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5" y="28647"/>
            <a:ext cx="9079605" cy="681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10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" y="173686"/>
            <a:ext cx="10071279" cy="661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68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2" y="28648"/>
            <a:ext cx="9156877" cy="687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35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03" y="22227"/>
            <a:ext cx="9144000" cy="68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2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1" y="96331"/>
            <a:ext cx="9440214" cy="708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3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5" y="198714"/>
            <a:ext cx="8869780" cy="665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68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-279"/>
            <a:ext cx="9504607" cy="713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09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-115910"/>
            <a:ext cx="10611711" cy="687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02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2" y="141668"/>
            <a:ext cx="9354071" cy="702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03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6" y="57656"/>
            <a:ext cx="9169757" cy="688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9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8" y="144719"/>
            <a:ext cx="8822027" cy="662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7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2" y="154546"/>
            <a:ext cx="8654339" cy="64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1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69" y="118894"/>
            <a:ext cx="8886423" cy="667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" y="164018"/>
            <a:ext cx="10187187" cy="63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7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2" y="434796"/>
            <a:ext cx="8409904" cy="631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6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58" y="244594"/>
            <a:ext cx="8628845" cy="647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48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05" y="57749"/>
            <a:ext cx="8925059" cy="670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52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Panorámica</PresentationFormat>
  <Paragraphs>0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Gil</dc:creator>
  <cp:lastModifiedBy>Luz Gil</cp:lastModifiedBy>
  <cp:revision>4</cp:revision>
  <dcterms:created xsi:type="dcterms:W3CDTF">2016-10-03T18:47:10Z</dcterms:created>
  <dcterms:modified xsi:type="dcterms:W3CDTF">2016-10-03T19:22:24Z</dcterms:modified>
</cp:coreProperties>
</file>